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  <p:sldId id="272" r:id="rId9"/>
    <p:sldId id="27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4 – Niveau 2B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0073" y="2507209"/>
            <a:ext cx="9651854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20 pièces de 2 euros. Sami a 12 euros de plus. A eux deux, ils ont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46968" y="2507209"/>
            <a:ext cx="9698063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15 pièces de 2 euros. Sami a 18 euros de plus. A eux deux, ils ont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19752" y="2507209"/>
            <a:ext cx="9352495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Marie a 8 billets de 5 euros. Sami a 14 euros de moins. A eux deux, ils ont _____ €.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71196" y="2045544"/>
            <a:ext cx="8849607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la classe de CP, il y a 25 élèves. Dans l’école, il y a quatre fois plus d’élèves.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y a-t-il d’élèves dans l’école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809723" y="2045544"/>
            <a:ext cx="857255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la classe de CE1, il y a 21 élèves. Dans l’école, il y a dix fois plus d’élèves. Combien y a-t-il d’élèves dans l’école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0200" y="2045544"/>
            <a:ext cx="965160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les classes de CM1-CM2, il y a 36 élèves. Il y a trois fois moins d’élèves de CP.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y a-t-il d’élèves de CP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06306" y="2507209"/>
            <a:ext cx="10379388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Hamza a 300 cubes. Jeanne en a deux fois moins. Combien Jeanne a-t-elle de cubes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73554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40787" y="2507209"/>
            <a:ext cx="9110425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Alice a 20 cubes. Mathis en a cinq fois plus. Combien Mathis a-t-il de cubes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549165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244</Words>
  <Application>Microsoft Office PowerPoint</Application>
  <PresentationFormat>Grand écran</PresentationFormat>
  <Paragraphs>23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16</cp:revision>
  <dcterms:created xsi:type="dcterms:W3CDTF">2023-11-24T11:21:07Z</dcterms:created>
  <dcterms:modified xsi:type="dcterms:W3CDTF">2025-05-07T14:58:14Z</dcterms:modified>
</cp:coreProperties>
</file>